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60" r:id="rId10"/>
    <p:sldId id="261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86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40185"/>
            <a:ext cx="99961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E-Commerce Website for Automotive Parts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25791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full-stack e-commerce platform designed for seamless browsing, filtering, and purchasing of </a:t>
            </a: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automotive parts and accessories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This comprehensive project includes a customer-facing storefront and a robust admin panel for efficient inventory and order management.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611624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Internship Project by: Sahil Jadhav</a:t>
            </a:r>
            <a:endParaRPr lang="en-US" sz="1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1787"/>
            <a:ext cx="102506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 Robust and Scalable E-Commerce Solution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7870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stands as a testament to a successfully executed full-stack e-commerce solution tailored specifically for the automotive parts industry. It effectively addresses critical market demands while demonstrating strong technical proficiency.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37021"/>
            <a:ext cx="13042821" cy="3572351"/>
          </a:xfrm>
          <a:prstGeom prst="roundRect">
            <a:avLst>
              <a:gd name="adj" fmla="val 23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844641"/>
            <a:ext cx="6513790" cy="1778556"/>
          </a:xfrm>
          <a:prstGeom prst="roundRect">
            <a:avLst>
              <a:gd name="adj" fmla="val 4687"/>
            </a:avLst>
          </a:prstGeom>
          <a:solidFill>
            <a:srgbClr val="E9E6FA"/>
          </a:solidFill>
          <a:ln/>
        </p:spPr>
      </p:sp>
      <p:sp>
        <p:nvSpPr>
          <p:cNvPr id="6" name="Text 4"/>
          <p:cNvSpPr/>
          <p:nvPr/>
        </p:nvSpPr>
        <p:spPr>
          <a:xfrm>
            <a:off x="999768" y="3042999"/>
            <a:ext cx="25287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Challenges Overcome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9768" y="3472220"/>
            <a:ext cx="581929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Successfully navigated complexities related to accurate product compatibility, real-time inventory management, and secure transaction processing.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315200" y="2844641"/>
            <a:ext cx="6513790" cy="1778556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2844641"/>
            <a:ext cx="22860" cy="1778556"/>
          </a:xfrm>
          <a:prstGeom prst="roundRect">
            <a:avLst>
              <a:gd name="adj" fmla="val 364651"/>
            </a:avLst>
          </a:prstGeom>
          <a:solidFill>
            <a:srgbClr val="BDB8DF"/>
          </a:solidFill>
          <a:ln/>
        </p:spPr>
      </p:sp>
      <p:sp>
        <p:nvSpPr>
          <p:cNvPr id="10" name="Text 8"/>
          <p:cNvSpPr/>
          <p:nvPr/>
        </p:nvSpPr>
        <p:spPr>
          <a:xfrm>
            <a:off x="7811333" y="3042999"/>
            <a:ext cx="30133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Scalability &amp; Performance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811333" y="3472220"/>
            <a:ext cx="58192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Engineered with a modern tech stack ensuring the platform can handle increasing user loads and data volumes effectively.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4623197"/>
            <a:ext cx="6513790" cy="1778556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13" name="Shape 11"/>
          <p:cNvSpPr/>
          <p:nvPr/>
        </p:nvSpPr>
        <p:spPr>
          <a:xfrm>
            <a:off x="801410" y="4623197"/>
            <a:ext cx="6513790" cy="22860"/>
          </a:xfrm>
          <a:prstGeom prst="roundRect">
            <a:avLst>
              <a:gd name="adj" fmla="val 364651"/>
            </a:avLst>
          </a:prstGeom>
          <a:solidFill>
            <a:srgbClr val="BDB8DF"/>
          </a:solidFill>
          <a:ln/>
        </p:spPr>
      </p:sp>
      <p:sp>
        <p:nvSpPr>
          <p:cNvPr id="14" name="Text 12"/>
          <p:cNvSpPr/>
          <p:nvPr/>
        </p:nvSpPr>
        <p:spPr>
          <a:xfrm>
            <a:off x="999768" y="48215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User-Centric Design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99768" y="5250775"/>
            <a:ext cx="58192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Delivers an intuitive and accessible experience, prioritizing ease of use and a smooth purchasing journey for customers.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315200" y="4623197"/>
            <a:ext cx="6513790" cy="1778556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4623197"/>
            <a:ext cx="22860" cy="1778556"/>
          </a:xfrm>
          <a:prstGeom prst="roundRect">
            <a:avLst>
              <a:gd name="adj" fmla="val 364651"/>
            </a:avLst>
          </a:prstGeom>
          <a:solidFill>
            <a:srgbClr val="BDB8DF"/>
          </a:solidFill>
          <a:ln/>
        </p:spPr>
      </p:sp>
      <p:sp>
        <p:nvSpPr>
          <p:cNvPr id="18" name="Shape 16"/>
          <p:cNvSpPr/>
          <p:nvPr/>
        </p:nvSpPr>
        <p:spPr>
          <a:xfrm>
            <a:off x="7315200" y="4623197"/>
            <a:ext cx="6513790" cy="22860"/>
          </a:xfrm>
          <a:prstGeom prst="roundRect">
            <a:avLst>
              <a:gd name="adj" fmla="val 364651"/>
            </a:avLst>
          </a:prstGeom>
          <a:solidFill>
            <a:srgbClr val="BDB8DF"/>
          </a:solidFill>
          <a:ln/>
        </p:spPr>
      </p:sp>
      <p:sp>
        <p:nvSpPr>
          <p:cNvPr id="19" name="Text 17"/>
          <p:cNvSpPr/>
          <p:nvPr/>
        </p:nvSpPr>
        <p:spPr>
          <a:xfrm>
            <a:off x="7811333" y="4821555"/>
            <a:ext cx="25466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Real-World Readiness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811333" y="5250775"/>
            <a:ext cx="581929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is primed for deployment, meeting both rigorous academic benchmarks and practical industry standards for usability and functionality.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93790" y="663261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not only fulfills its academic objectives but also provides a tangible, high-quality solution ready for real-world application in the dynamic e-commerce landscape for automotive components.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067193" y="3485852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56" y="3578840"/>
            <a:ext cx="248007" cy="310039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7067193" y="5264408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56" y="5357396"/>
            <a:ext cx="248007" cy="3100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927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Addressing Critical Challenges in Online Auto Parts Retail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5691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current landscape of online automotive parts purchasing is fraught with inefficiencies, creating significant pain points for both consumers and businesses. Our project directly addresses these critical issues: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15239"/>
            <a:ext cx="4215289" cy="3094434"/>
          </a:xfrm>
          <a:prstGeom prst="roundRect">
            <a:avLst>
              <a:gd name="adj" fmla="val 354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815239"/>
            <a:ext cx="91440" cy="3094434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4036457"/>
            <a:ext cx="28798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Inaccurate Compatibility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4465677"/>
            <a:ext cx="3704273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frequently struggle with the lack of precise compatibility checks, leading to incorrect part orders and frustrating return processes. Without detailed vehicle-specific filters, finding the right component becomes a daunting task.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815239"/>
            <a:ext cx="4215408" cy="3094434"/>
          </a:xfrm>
          <a:prstGeom prst="roundRect">
            <a:avLst>
              <a:gd name="adj" fmla="val 354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4577" y="3815239"/>
            <a:ext cx="91440" cy="3094434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0" name="Text 8"/>
          <p:cNvSpPr/>
          <p:nvPr/>
        </p:nvSpPr>
        <p:spPr>
          <a:xfrm>
            <a:off x="5497235" y="4036457"/>
            <a:ext cx="27179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Limited Product Details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97235" y="4465677"/>
            <a:ext cx="3704392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platforms often lack the detailed specifications and high-resolution imagery necessary for informed purchasing decisions. This deficiency can lead to buyer's remorse and increased customer support inquiries.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815239"/>
            <a:ext cx="4215289" cy="3094434"/>
          </a:xfrm>
          <a:prstGeom prst="roundRect">
            <a:avLst>
              <a:gd name="adj" fmla="val 354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8343" y="3815239"/>
            <a:ext cx="91440" cy="3094434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4" name="Text 12"/>
          <p:cNvSpPr/>
          <p:nvPr/>
        </p:nvSpPr>
        <p:spPr>
          <a:xfrm>
            <a:off x="9911001" y="4036457"/>
            <a:ext cx="35547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Inefficient Order Management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911001" y="4465677"/>
            <a:ext cx="3704273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Sellers face substantial challenges with real-time inventory tracking and streamlined order processing. This often results in overselling, delayed shipments, and a poor overall customer experience due to manual and disconnected systems.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541139"/>
            <a:ext cx="7575233" cy="919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Strategic Objectives for a Superior Platform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270784" y="1680924"/>
            <a:ext cx="7575233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project is meticulously designed to overcome the prevailing challenges in the automotive parts e-commerce sector, focusing on key functionalities that enhance user experience and operational efficiency.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270784" y="2316837"/>
            <a:ext cx="330875" cy="33087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25850" y="2344341"/>
            <a:ext cx="22062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748701" y="2367320"/>
            <a:ext cx="3339584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Comprehensive Platform Development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748701" y="2685336"/>
            <a:ext cx="7097316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a robust full-stack e-commerce platform specifically tailored for automotive parts and accessories, ensuring scalability and performance.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70784" y="3449955"/>
            <a:ext cx="330875" cy="33087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25850" y="3477458"/>
            <a:ext cx="22062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748701" y="3500438"/>
            <a:ext cx="2417564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Search &amp; Filtering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748701" y="3818453"/>
            <a:ext cx="7097316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intuitive browsing, filtering, and searching capabilities by make, model, year, and category to ensure accurate part compatibility for customers.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6270784" y="4583073"/>
            <a:ext cx="330875" cy="33087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25850" y="4610576"/>
            <a:ext cx="22062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748701" y="4633555"/>
            <a:ext cx="2725222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Secure &amp; Seamless Transactions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748701" y="4951571"/>
            <a:ext cx="7097316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a secure checkout process powered by </a:t>
            </a: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Stripe payment gateway</a:t>
            </a: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offering a smooth and reliable purchasing experience.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70784" y="5716191"/>
            <a:ext cx="330875" cy="33087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25850" y="5743694"/>
            <a:ext cx="22062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748701" y="5766673"/>
            <a:ext cx="3605212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Inventory &amp; Order Management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748701" y="6084689"/>
            <a:ext cx="7097316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 comprehensive admin dashboard for real-time inventory tracking, efficient order processing, and detailed sales analytics.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70784" y="6849308"/>
            <a:ext cx="330875" cy="33087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25850" y="6876812"/>
            <a:ext cx="22062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6748701" y="6899791"/>
            <a:ext cx="2326838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Optimized User Experience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6748701" y="7217807"/>
            <a:ext cx="7097316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a responsive, accessible, and highly user-friendly interface across all devices (desktop, tablet, mobile), prioritizing ease of navigation and interaction.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D36E1-0A16-E55B-2754-A50CF5F8B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10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5D324-A91F-A9E5-820A-B5B0B6B5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15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50179-5FD8-D824-9F92-97510EC6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0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60DF6-2771-14BD-46CD-B3934280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77183"/>
            <a:ext cx="75517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Agile Development Methodology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419409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development process followed an agile approach, emphasizing iterative development and continuous feedback to ensure a high-quality, user-centric product. Each phase was executed with precision to build a robust and scalable platform.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543044"/>
            <a:ext cx="5772031" cy="491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Cutting-Edge Technology Stack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786527" y="1270516"/>
            <a:ext cx="7570946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platform is built using a modern and robust technology stack, chosen for its scalability, performance, and developer-friendly features, ensuring a seamless experience for both users and administrators.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86527" y="2107883"/>
            <a:ext cx="204299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Frontend Architecture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86527" y="2511028"/>
            <a:ext cx="3593544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React (Vite)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For a fast and efficient development experience.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86527" y="3069193"/>
            <a:ext cx="3593544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Redux Toolkit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For predictable state management.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86527" y="3627358"/>
            <a:ext cx="3593544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Tailwind CSS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For utility-first styling and rapid UI development.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86527" y="4185523"/>
            <a:ext cx="3593544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shadcn-ui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For beautifully designed, accessible UI components.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771549" y="2107883"/>
            <a:ext cx="196643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Backend &amp; Database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771549" y="2511028"/>
            <a:ext cx="3593544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Node.js + Express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For building scalable server-side applications.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4771549" y="3069193"/>
            <a:ext cx="3593544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MongoDB + Mongoose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For flexible NoSQL database management.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71549" y="3627358"/>
            <a:ext cx="3593544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JWT Authentication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For secure user authentication.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86527" y="4920615"/>
            <a:ext cx="757094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786527" y="5408176"/>
            <a:ext cx="196643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86527" y="5890022"/>
            <a:ext cx="757094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Stripe API Integration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Enables secure and efficient payment processing.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786527" y="6196608"/>
            <a:ext cx="7570946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Admin Panel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Provides comprehensive CRUD operations for products and orders, alongside essential sales analytics and inventory control.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786527" y="6754773"/>
            <a:ext cx="7570946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Responsive Design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Optimized layout ensuring full functionality and aesthetic appeal across desktop, tablet, and mobile devices.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786527" y="7434858"/>
            <a:ext cx="757094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728</Words>
  <Application>Microsoft Office PowerPoint</Application>
  <PresentationFormat>Custom</PresentationFormat>
  <Paragraphs>62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Outfit Extra Bold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Sahil Namdev Jadhav</cp:lastModifiedBy>
  <cp:revision>2</cp:revision>
  <dcterms:created xsi:type="dcterms:W3CDTF">2025-08-11T06:01:01Z</dcterms:created>
  <dcterms:modified xsi:type="dcterms:W3CDTF">2025-08-11T06:08:22Z</dcterms:modified>
</cp:coreProperties>
</file>